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Calibri (MS)" panose="020B0604020202020204" charset="0"/>
      <p:regular r:id="rId4"/>
    </p:embeddedFont>
    <p:embeddedFont>
      <p:font typeface="Calibri (MS) Bold" panose="020B0604020202020204" charset="0"/>
      <p:regular r:id="rId5"/>
    </p:embeddedFont>
    <p:embeddedFont>
      <p:font typeface="Roboto Bold" panose="020B0604020202020204" charset="0"/>
      <p:regular r:id="rId6"/>
    </p:embeddedFont>
    <p:embeddedFont>
      <p:font typeface="Segoe UI Variable Text Semibold" pitchFamily="2" charset="0"/>
      <p:bold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hyperlink" Target="https://colab.research.google.com/drive/1s5RgnjcO1Feup_5DhT8BFmP3iK8n4-75?usp=sharing" TargetMode="External"/><Relationship Id="rId5" Type="http://schemas.openxmlformats.org/officeDocument/2006/relationships/slideLayout" Target="../slideLayouts/slideLayout7.xml"/><Relationship Id="rId10" Type="http://schemas.openxmlformats.org/officeDocument/2006/relationships/hyperlink" Target="https://github.com/LasyaPriya27/GrabNavi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C7F006-86B5-AA7A-9063-50093BDB5306}"/>
              </a:ext>
            </a:extLst>
          </p:cNvPr>
          <p:cNvSpPr/>
          <p:nvPr/>
        </p:nvSpPr>
        <p:spPr>
          <a:xfrm>
            <a:off x="8686800" y="7652270"/>
            <a:ext cx="7772400" cy="691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7961690" y="1129507"/>
            <a:ext cx="10326310" cy="5804962"/>
          </a:xfrm>
          <a:custGeom>
            <a:avLst/>
            <a:gdLst/>
            <a:ahLst/>
            <a:cxnLst/>
            <a:rect l="l" t="t" r="r" b="b"/>
            <a:pathLst>
              <a:path w="10326310" h="5804962">
                <a:moveTo>
                  <a:pt x="0" y="0"/>
                </a:moveTo>
                <a:lnTo>
                  <a:pt x="10326310" y="0"/>
                </a:lnTo>
                <a:lnTo>
                  <a:pt x="10326310" y="5804961"/>
                </a:lnTo>
                <a:lnTo>
                  <a:pt x="0" y="5804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5" r="-172"/>
            </a:stretch>
          </a:blipFill>
        </p:spPr>
      </p:sp>
      <p:sp>
        <p:nvSpPr>
          <p:cNvPr id="23" name="TextBox 23"/>
          <p:cNvSpPr txBox="1"/>
          <p:nvPr/>
        </p:nvSpPr>
        <p:spPr>
          <a:xfrm rot="-5400000">
            <a:off x="-2091232" y="3890544"/>
            <a:ext cx="51209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37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Driver Reports Delay due to Traffic </a:t>
            </a:r>
          </a:p>
        </p:txBody>
      </p:sp>
      <p:sp>
        <p:nvSpPr>
          <p:cNvPr id="24" name="Freeform 24"/>
          <p:cNvSpPr/>
          <p:nvPr/>
        </p:nvSpPr>
        <p:spPr>
          <a:xfrm>
            <a:off x="267136" y="6957591"/>
            <a:ext cx="3712585" cy="3382189"/>
          </a:xfrm>
          <a:custGeom>
            <a:avLst/>
            <a:gdLst/>
            <a:ahLst/>
            <a:cxnLst/>
            <a:rect l="l" t="t" r="r" b="b"/>
            <a:pathLst>
              <a:path w="3712585" h="3382189">
                <a:moveTo>
                  <a:pt x="0" y="0"/>
                </a:moveTo>
                <a:lnTo>
                  <a:pt x="3712585" y="0"/>
                </a:lnTo>
                <a:lnTo>
                  <a:pt x="3712585" y="3382189"/>
                </a:lnTo>
                <a:lnTo>
                  <a:pt x="0" y="3382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4887" t="-38928" r="-10077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7601" y="7006844"/>
            <a:ext cx="3737944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Driver reports being stuck in traffic while en route to the customer.</a:t>
            </a:r>
          </a:p>
          <a:p>
            <a:pPr marL="474983" lvl="1" indent="-237491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Agent processes the report → calculates alternative route.</a:t>
            </a:r>
          </a:p>
          <a:p>
            <a:pPr marL="474983" lvl="1" indent="-237491" algn="l">
              <a:lnSpc>
                <a:spcPts val="264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notifies the customer with delay details and expected arrival time.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endParaRPr lang="en-US" sz="22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629292" y="3871238"/>
            <a:ext cx="560808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5"/>
              </a:lnSpc>
              <a:spcBef>
                <a:spcPct val="0"/>
              </a:spcBef>
            </a:pPr>
            <a:r>
              <a:rPr lang="en-US" sz="227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AI Informs Customer of Delay &amp; Assists </a:t>
            </a:r>
          </a:p>
        </p:txBody>
      </p:sp>
      <p:sp>
        <p:nvSpPr>
          <p:cNvPr id="27" name="Freeform 27"/>
          <p:cNvSpPr/>
          <p:nvPr/>
        </p:nvSpPr>
        <p:spPr>
          <a:xfrm>
            <a:off x="4147175" y="6957591"/>
            <a:ext cx="3628608" cy="3382189"/>
          </a:xfrm>
          <a:custGeom>
            <a:avLst/>
            <a:gdLst/>
            <a:ahLst/>
            <a:cxnLst/>
            <a:rect l="l" t="t" r="r" b="b"/>
            <a:pathLst>
              <a:path w="3628608" h="3382189">
                <a:moveTo>
                  <a:pt x="0" y="0"/>
                </a:moveTo>
                <a:lnTo>
                  <a:pt x="3628608" y="0"/>
                </a:lnTo>
                <a:lnTo>
                  <a:pt x="3628608" y="3382189"/>
                </a:lnTo>
                <a:lnTo>
                  <a:pt x="0" y="3382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3101" t="-38928" r="-11467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979721" y="6958405"/>
            <a:ext cx="3788174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receives notification: driver is delayed due to traffic.</a:t>
            </a:r>
          </a:p>
          <a:p>
            <a:pPr marL="474979" lvl="1" indent="-237490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Customer acknowledges but later reports: “I cannot find the driver.”</a:t>
            </a:r>
          </a:p>
          <a:p>
            <a:pPr marL="474979" lvl="1" indent="-237490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Agent responds promptly, assists with locating driver, and ensures smooth resolution.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0" y="-71311"/>
            <a:ext cx="18288002" cy="749635"/>
            <a:chOff x="0" y="-66673"/>
            <a:chExt cx="24384003" cy="1177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384003" cy="1111146"/>
            </a:xfrm>
            <a:custGeom>
              <a:avLst/>
              <a:gdLst/>
              <a:ahLst/>
              <a:cxnLst/>
              <a:rect l="l" t="t" r="r" b="b"/>
              <a:pathLst>
                <a:path w="24384003" h="1111146">
                  <a:moveTo>
                    <a:pt x="0" y="0"/>
                  </a:moveTo>
                  <a:lnTo>
                    <a:pt x="24384003" y="0"/>
                  </a:lnTo>
                  <a:lnTo>
                    <a:pt x="24384003" y="1111146"/>
                  </a:lnTo>
                  <a:lnTo>
                    <a:pt x="0" y="1111146"/>
                  </a:lnTo>
                  <a:close/>
                </a:path>
              </a:pathLst>
            </a:custGeom>
            <a:solidFill>
              <a:srgbClr val="C4EBC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3"/>
              <a:ext cx="24384000" cy="99951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4320"/>
                </a:lnSpc>
              </a:pPr>
              <a:r>
                <a:rPr lang="en-US" sz="36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GrabNavi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– Real-time assistant for smoother rides &amp; deliveries</a:t>
              </a:r>
            </a:p>
          </p:txBody>
        </p:sp>
      </p:grpSp>
      <p:pic>
        <p:nvPicPr>
          <p:cNvPr id="3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5203FE43-6358-8AB6-5AF4-523A2DA35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5240" r="5213"/>
          <a:stretch>
            <a:fillRect/>
          </a:stretch>
        </p:blipFill>
        <p:spPr>
          <a:xfrm>
            <a:off x="4618111" y="1178913"/>
            <a:ext cx="2874210" cy="5706150"/>
          </a:xfrm>
          <a:prstGeom prst="rect">
            <a:avLst/>
          </a:prstGeom>
        </p:spPr>
      </p:pic>
      <p:pic>
        <p:nvPicPr>
          <p:cNvPr id="33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FACF4A6A-61A8-653B-C9B4-39A9B8D409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3923" r="5213"/>
          <a:stretch>
            <a:fillRect/>
          </a:stretch>
        </p:blipFill>
        <p:spPr>
          <a:xfrm>
            <a:off x="683236" y="1242181"/>
            <a:ext cx="2882776" cy="56402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D9595-85DB-4EA6-985C-7C8B75E84CCD}"/>
              </a:ext>
            </a:extLst>
          </p:cNvPr>
          <p:cNvSpPr txBox="1"/>
          <p:nvPr/>
        </p:nvSpPr>
        <p:spPr>
          <a:xfrm>
            <a:off x="803502" y="608170"/>
            <a:ext cx="650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Click To Play Stimulated Mock Demo</a:t>
            </a:r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69BEC-C4DD-BE57-0C43-31C3F7B5258B}"/>
              </a:ext>
            </a:extLst>
          </p:cNvPr>
          <p:cNvSpPr txBox="1"/>
          <p:nvPr/>
        </p:nvSpPr>
        <p:spPr>
          <a:xfrm>
            <a:off x="7319863" y="658635"/>
            <a:ext cx="10326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Use Case Diagram</a:t>
            </a:r>
            <a:endParaRPr lang="en-IN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B720C-22F4-0B49-A1E3-6B205C53CCF4}"/>
              </a:ext>
            </a:extLst>
          </p:cNvPr>
          <p:cNvSpPr txBox="1"/>
          <p:nvPr/>
        </p:nvSpPr>
        <p:spPr>
          <a:xfrm>
            <a:off x="9372600" y="7663823"/>
            <a:ext cx="1021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 Variable Text Semibold" pitchFamily="2" charset="0"/>
              </a:rPr>
              <a:t>GitHub Link: </a:t>
            </a:r>
            <a:r>
              <a:rPr lang="en-US" sz="3200" b="1" dirty="0">
                <a:latin typeface="Segoe UI Variable Text Semibold" pitchFamily="2" charset="0"/>
                <a:hlinkClick r:id="rId10"/>
              </a:rPr>
              <a:t>GrabNavi GitHub</a:t>
            </a:r>
            <a:endParaRPr lang="en-IN" sz="3200" b="1" dirty="0">
              <a:highlight>
                <a:srgbClr val="C0C0C0"/>
              </a:highlight>
              <a:latin typeface="Segoe UI Variable Text Semibold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762C73-5CE4-0CC2-2CBA-A10875A6E6E3}"/>
              </a:ext>
            </a:extLst>
          </p:cNvPr>
          <p:cNvSpPr/>
          <p:nvPr/>
        </p:nvSpPr>
        <p:spPr>
          <a:xfrm>
            <a:off x="8738489" y="8690854"/>
            <a:ext cx="7772400" cy="691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8F5FD4-0FE4-3EB9-7D40-CADC41505E52}"/>
              </a:ext>
            </a:extLst>
          </p:cNvPr>
          <p:cNvSpPr txBox="1"/>
          <p:nvPr/>
        </p:nvSpPr>
        <p:spPr>
          <a:xfrm>
            <a:off x="8839200" y="8732815"/>
            <a:ext cx="1037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 Variable Text Semibold" pitchFamily="2" charset="0"/>
              </a:rPr>
              <a:t>Google Colab Link: </a:t>
            </a:r>
            <a:r>
              <a:rPr lang="en-US" sz="3200" b="1" dirty="0">
                <a:latin typeface="Segoe UI Variable Text Semibold" pitchFamily="2" charset="0"/>
                <a:hlinkClick r:id="rId11"/>
              </a:rPr>
              <a:t>GrabNavi Colab Link</a:t>
            </a:r>
            <a:endParaRPr lang="en-IN" sz="3200" b="1" dirty="0">
              <a:highlight>
                <a:srgbClr val="C0C0C0"/>
              </a:highlight>
              <a:latin typeface="Segoe UI Variable Text Semi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91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117</Words>
  <Application>Microsoft Office PowerPoint</Application>
  <PresentationFormat>Custom</PresentationFormat>
  <Paragraphs>13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Segoe UI Variable Text Semibold</vt:lpstr>
      <vt:lpstr>Calibri (MS)</vt:lpstr>
      <vt:lpstr>Roboto Bold</vt:lpstr>
      <vt:lpstr>Calibri</vt:lpstr>
      <vt:lpstr>Arial</vt:lpstr>
      <vt:lpstr>Calibri (MS)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grab.pptx</dc:title>
  <cp:lastModifiedBy>Lasya Priya</cp:lastModifiedBy>
  <cp:revision>5</cp:revision>
  <dcterms:created xsi:type="dcterms:W3CDTF">2006-08-16T00:00:00Z</dcterms:created>
  <dcterms:modified xsi:type="dcterms:W3CDTF">2025-08-17T12:23:36Z</dcterms:modified>
  <dc:identifier>DAGwJw7qwpc</dc:identifier>
</cp:coreProperties>
</file>